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318a0660b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318a0660b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21d1341c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21d1341c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318a0660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318a0660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318a0660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318a0660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318a0660b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318a0660b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318a0660b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318a0660b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21d1341ce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21d1341ce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21d1341c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21d1341c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21d1341ce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21d1341ce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Xst0K_mVLB37nrY1rms6WHCAPXsZuFYi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Fake Nets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Ing. Juan M. Rodríguez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Reconocimiento de caras</a:t>
            </a:r>
            <a:endParaRPr/>
          </a:p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729450" y="2078875"/>
            <a:ext cx="7688700" cy="8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Se utiliza una red convolucional para el </a:t>
            </a:r>
            <a:r>
              <a:rPr lang="en"/>
              <a:t>reconocimiento</a:t>
            </a:r>
            <a:r>
              <a:rPr lang="en"/>
              <a:t> de caras, similar al que usa Fecebook. El recuadro con la cara se pasa por la red Autoencoder.</a:t>
            </a:r>
            <a:endParaRPr/>
          </a:p>
        </p:txBody>
      </p:sp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3225" y="2919475"/>
            <a:ext cx="3411954" cy="191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 title="matrix-will-smith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7000" y="11692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Restricted Boltzmann Machine</a:t>
            </a:r>
            <a:endParaRPr/>
          </a:p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Restricted Boltzmann Machines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729450" y="2078875"/>
            <a:ext cx="5116800" cy="3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introduced as Harmonium by Paul Smolensky in 1986</a:t>
            </a: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8875" y="2571738"/>
            <a:ext cx="2857500" cy="159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Autoencoders</a:t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6600" y="2017175"/>
            <a:ext cx="502920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Belief Network</a:t>
            </a:r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350" y="1853850"/>
            <a:ext cx="3566930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Paso 1: entrenar un auto-encoder para la cara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1575" y="1853850"/>
            <a:ext cx="5916240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Paso 2: entrenar un auto-encoder para la cara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425" y="1953925"/>
            <a:ext cx="5916240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Paso 3: Trucazo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825" y="1853850"/>
            <a:ext cx="5916240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